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87" r:id="rId2"/>
    <p:sldId id="277" r:id="rId3"/>
    <p:sldId id="307" r:id="rId4"/>
    <p:sldId id="290" r:id="rId5"/>
  </p:sldIdLst>
  <p:sldSz cx="9144000" cy="5715000" type="screen16x10"/>
  <p:notesSz cx="6858000" cy="9144000"/>
  <p:custDataLst>
    <p:tags r:id="rId8"/>
  </p:custDataLst>
  <p:defaultTextStyle>
    <a:defPPr>
      <a:defRPr lang="es-E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3" userDrawn="1">
          <p15:clr>
            <a:srgbClr val="A4A3A4"/>
          </p15:clr>
        </p15:guide>
        <p15:guide id="2" pos="30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02F"/>
    <a:srgbClr val="C10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5892"/>
  </p:normalViewPr>
  <p:slideViewPr>
    <p:cSldViewPr snapToGrid="0">
      <p:cViewPr varScale="1">
        <p:scale>
          <a:sx n="80" d="100"/>
          <a:sy n="80" d="100"/>
        </p:scale>
        <p:origin x="904" y="52"/>
      </p:cViewPr>
      <p:guideLst>
        <p:guide orient="horz" pos="893"/>
        <p:guide pos="30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9A02B-56D9-4DF4-9BE0-3F6FEA960F7A}" type="datetimeFigureOut">
              <a:rPr lang="es-ES" smtClean="0"/>
              <a:t>28/06/2022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92BE4-C7A9-48CC-A29C-EAF026290BE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98464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F67BA-2E0C-6249-ADAE-C684EBC071E3}" type="datetimeFigureOut">
              <a:rPr lang="es-ES_tradnl" smtClean="0"/>
              <a:t>28/06/2022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4F875-0603-3A4B-9548-62CD0D21EBA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2248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42340C9-9D59-EF47-8109-F11B09D037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13679" y="4803600"/>
            <a:ext cx="1870430" cy="696558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9E32D7A-E352-F848-B53F-9F3D7744B20C}"/>
              </a:ext>
            </a:extLst>
          </p:cNvPr>
          <p:cNvSpPr/>
          <p:nvPr userDrawn="1"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rgbClr val="C2002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0" tIns="1080000" rIns="1080000" bIns="1080000" rtlCol="0" anchor="ctr"/>
          <a:lstStyle/>
          <a:p>
            <a:pPr algn="ctr"/>
            <a:endParaRPr lang="es-ES" sz="1053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3F5D831-A8A9-3748-B7E0-A40B8D22A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808839"/>
            <a:ext cx="6285029" cy="30114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877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banda o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7017"/>
            <a:ext cx="9144000" cy="77798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7649" y="304271"/>
            <a:ext cx="8359490" cy="374486"/>
          </a:xfrm>
        </p:spPr>
        <p:txBody>
          <a:bodyPr>
            <a:normAutofit/>
          </a:bodyPr>
          <a:lstStyle>
            <a:lvl1pPr>
              <a:defRPr sz="2100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7650" y="1101378"/>
            <a:ext cx="8359489" cy="3528355"/>
          </a:xfrm>
        </p:spPr>
        <p:txBody>
          <a:bodyPr/>
          <a:lstStyle>
            <a:lvl1pPr marL="171450" indent="-171450">
              <a:spcBef>
                <a:spcPts val="1200"/>
              </a:spcBef>
              <a:buClr>
                <a:schemeClr val="tx2"/>
              </a:buClr>
              <a:buFont typeface="LucidaGrande" charset="0"/>
              <a:buChar char="●"/>
              <a:defRPr sz="1500"/>
            </a:lvl1pPr>
            <a:lvl2pPr marL="514350" indent="-171450">
              <a:buClr>
                <a:schemeClr val="tx2"/>
              </a:buClr>
              <a:buFont typeface="LucidaGrande" charset="0"/>
              <a:buChar char="-"/>
              <a:defRPr sz="1500"/>
            </a:lvl2pPr>
            <a:lvl3pPr>
              <a:defRPr sz="1500"/>
            </a:lvl3pPr>
            <a:lvl4pPr marL="1200150" indent="-171450">
              <a:buFont typeface="LucidaGrande" charset="0"/>
              <a:buChar char="-"/>
              <a:defRPr sz="1500"/>
            </a:lvl4pPr>
            <a:lvl5pPr>
              <a:defRPr sz="15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6484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71E593E8-D133-4046-A5F1-D083A36C8F09}"/>
              </a:ext>
            </a:extLst>
          </p:cNvPr>
          <p:cNvSpPr/>
          <p:nvPr userDrawn="1"/>
        </p:nvSpPr>
        <p:spPr>
          <a:xfrm>
            <a:off x="0" y="0"/>
            <a:ext cx="9144000" cy="5828270"/>
          </a:xfrm>
          <a:prstGeom prst="rect">
            <a:avLst/>
          </a:prstGeom>
          <a:solidFill>
            <a:srgbClr val="C2002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0" tIns="1080000" rIns="1080000" bIns="1080000" rtlCol="0" anchor="ctr"/>
          <a:lstStyle/>
          <a:p>
            <a:pPr algn="ctr"/>
            <a:endParaRPr lang="es-ES" sz="1053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08F214B-585A-5842-A9D2-10078CBDB7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64" y="2078442"/>
            <a:ext cx="3812472" cy="155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70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1512" y="207812"/>
            <a:ext cx="8123396" cy="1225021"/>
          </a:xfrm>
        </p:spPr>
        <p:txBody>
          <a:bodyPr>
            <a:normAutofit/>
          </a:bodyPr>
          <a:lstStyle>
            <a:lvl1pPr>
              <a:defRPr sz="28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01512" y="1609081"/>
            <a:ext cx="8123396" cy="1290638"/>
          </a:xfr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742950" indent="-285750" algn="l">
              <a:buFont typeface="Wingdings" panose="05000000000000000000" pitchFamily="2" charset="2"/>
              <a:buChar char="§"/>
              <a:defRPr baseline="0">
                <a:solidFill>
                  <a:schemeClr val="tx1"/>
                </a:solidFill>
              </a:defRPr>
            </a:lvl2pPr>
            <a:lvl3pPr marL="1200150" indent="-285750" algn="l">
              <a:buFont typeface="Arial" panose="020B0604020202020204" pitchFamily="34" charset="0"/>
              <a:buChar char="•"/>
              <a:defRPr baseline="0">
                <a:solidFill>
                  <a:schemeClr val="tx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dirty="0"/>
              <a:t>Haga clic para modificar el estilo de subtítulo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60856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D2739-C74D-CA49-BBC2-5C36F0C10476}" type="datetime1">
              <a:rPr lang="es-ES" smtClean="0"/>
              <a:t>28/06/2022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Resumen de la memoria del curso 2017-2018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2A9AA-55AA-4F14-AFC8-EF3595AA24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  <p:sldLayoutId id="2147483653" r:id="rId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471EEDD-4162-4A4D-A5DD-4FA6C4FC87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b="736"/>
          <a:stretch/>
        </p:blipFill>
        <p:spPr>
          <a:xfrm>
            <a:off x="0" y="-23855"/>
            <a:ext cx="9144182" cy="4600087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95E88357-F690-47AF-922C-390FA32FA622}"/>
              </a:ext>
            </a:extLst>
          </p:cNvPr>
          <p:cNvSpPr/>
          <p:nvPr/>
        </p:nvSpPr>
        <p:spPr>
          <a:xfrm>
            <a:off x="0" y="513146"/>
            <a:ext cx="3960000" cy="2880000"/>
          </a:xfrm>
          <a:prstGeom prst="rect">
            <a:avLst/>
          </a:prstGeom>
          <a:solidFill>
            <a:srgbClr val="C200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s-ES_tradnl" sz="4400" dirty="0">
                <a:solidFill>
                  <a:schemeClr val="bg1"/>
                </a:solidFill>
              </a:rPr>
              <a:t>T</a:t>
            </a:r>
            <a:r>
              <a:rPr lang="es-ES" sz="4400" dirty="0" err="1">
                <a:solidFill>
                  <a:schemeClr val="bg1"/>
                </a:solidFill>
              </a:rPr>
              <a:t>ítulo</a:t>
            </a:r>
            <a:endParaRPr lang="es-ES" sz="4400" dirty="0">
              <a:solidFill>
                <a:schemeClr val="bg1"/>
              </a:solidFill>
            </a:endParaRPr>
          </a:p>
          <a:p>
            <a:r>
              <a:rPr lang="es-ES" sz="2000" b="1" dirty="0">
                <a:solidFill>
                  <a:schemeClr val="bg1"/>
                </a:solidFill>
              </a:rPr>
              <a:t>Subtítulo</a:t>
            </a:r>
          </a:p>
          <a:p>
            <a:pPr>
              <a:lnSpc>
                <a:spcPct val="110000"/>
              </a:lnSpc>
            </a:pPr>
            <a:r>
              <a:rPr lang="es-ES" sz="1800" dirty="0">
                <a:solidFill>
                  <a:schemeClr val="bg1"/>
                </a:solidFill>
                <a:latin typeface="Arial"/>
                <a:cs typeface="Arial"/>
              </a:rPr>
              <a:t>Facultad, Área </a:t>
            </a:r>
          </a:p>
          <a:p>
            <a:pPr>
              <a:lnSpc>
                <a:spcPct val="90000"/>
              </a:lnSpc>
            </a:pPr>
            <a:r>
              <a:rPr lang="es-ES" sz="1800" dirty="0">
                <a:solidFill>
                  <a:schemeClr val="bg1"/>
                </a:solidFill>
                <a:latin typeface="Arial"/>
                <a:cs typeface="Arial"/>
              </a:rPr>
              <a:t>de Conocimiento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67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BDD75EC-6227-4EB3-AB75-0C611B427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5102"/>
            <a:ext cx="9144000" cy="68580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241425" y="1209082"/>
            <a:ext cx="7543800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808950" y="0"/>
            <a:ext cx="4500000" cy="756000"/>
          </a:xfrm>
          <a:prstGeom prst="rect">
            <a:avLst/>
          </a:prstGeom>
          <a:solidFill>
            <a:srgbClr val="C200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32000" lvl="1"/>
            <a:r>
              <a:rPr lang="es-ES_tradnl" b="1" dirty="0">
                <a:latin typeface="Arial" panose="020B0604020202020204" pitchFamily="34" charset="0"/>
                <a:cs typeface="Arial" panose="020B0604020202020204" pitchFamily="34" charset="0"/>
              </a:rPr>
              <a:t>Título de diapositiva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E240807-2380-4FE1-A471-E8CBCFFE065F}"/>
              </a:ext>
            </a:extLst>
          </p:cNvPr>
          <p:cNvSpPr/>
          <p:nvPr/>
        </p:nvSpPr>
        <p:spPr>
          <a:xfrm>
            <a:off x="-135172" y="5045102"/>
            <a:ext cx="9342782" cy="685800"/>
          </a:xfrm>
          <a:prstGeom prst="rect">
            <a:avLst/>
          </a:prstGeom>
          <a:solidFill>
            <a:srgbClr val="C2002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370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1241425" y="1209082"/>
            <a:ext cx="7543800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endParaRPr lang="es-ES" sz="1600" dirty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buClr>
                <a:schemeClr val="bg1">
                  <a:lumMod val="75000"/>
                </a:schemeClr>
              </a:buClr>
              <a:buSzPct val="120000"/>
              <a:buFont typeface="Arial"/>
              <a:buChar char="•"/>
            </a:pPr>
            <a:r>
              <a:rPr lang="es-ES" sz="1600" b="1" dirty="0">
                <a:latin typeface="Arial" charset="0"/>
                <a:ea typeface="Arial" charset="0"/>
                <a:cs typeface="Arial" charset="0"/>
              </a:rPr>
              <a:t>Texto</a:t>
            </a:r>
            <a:r>
              <a:rPr lang="es-ES" sz="1600" dirty="0">
                <a:latin typeface="Arial" charset="0"/>
                <a:ea typeface="Arial" charset="0"/>
                <a:cs typeface="Arial" charset="0"/>
              </a:rPr>
              <a:t>, más texto.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808950" y="0"/>
            <a:ext cx="4500000" cy="756000"/>
          </a:xfrm>
          <a:prstGeom prst="rect">
            <a:avLst/>
          </a:prstGeom>
          <a:solidFill>
            <a:srgbClr val="C200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32000" lvl="1"/>
            <a:r>
              <a:rPr lang="es-ES_tradnl" b="1" dirty="0">
                <a:latin typeface="Arial" panose="020B0604020202020204" pitchFamily="34" charset="0"/>
                <a:cs typeface="Arial" panose="020B0604020202020204" pitchFamily="34" charset="0"/>
              </a:rPr>
              <a:t>Título de diapositiva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23C5A19-5919-4FAF-A8C5-E6C2C0E1D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7151"/>
            <a:ext cx="9144000" cy="6858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109F885-41F9-41C8-84DA-B916478CBA82}"/>
              </a:ext>
            </a:extLst>
          </p:cNvPr>
          <p:cNvSpPr/>
          <p:nvPr/>
        </p:nvSpPr>
        <p:spPr>
          <a:xfrm>
            <a:off x="-135172" y="5045102"/>
            <a:ext cx="9342782" cy="685800"/>
          </a:xfrm>
          <a:prstGeom prst="rect">
            <a:avLst/>
          </a:prstGeom>
          <a:solidFill>
            <a:srgbClr val="C2002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726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C5CB57-FD69-2949-8035-B83136CBA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05" y="533645"/>
            <a:ext cx="4142558" cy="2710313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DC0BD23-4EBF-4DC4-99B9-CABE73A5E5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b="736"/>
          <a:stretch/>
        </p:blipFill>
        <p:spPr>
          <a:xfrm>
            <a:off x="0" y="-23855"/>
            <a:ext cx="9144182" cy="46000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4988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4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NEBRIJA corporativo">
      <a:dk1>
        <a:srgbClr val="000000"/>
      </a:dk1>
      <a:lt1>
        <a:srgbClr val="FFFFFF"/>
      </a:lt1>
      <a:dk2>
        <a:srgbClr val="C2002F"/>
      </a:dk2>
      <a:lt2>
        <a:srgbClr val="F8F8F8"/>
      </a:lt2>
      <a:accent1>
        <a:srgbClr val="C2002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_univ_nebrija" id="{1C3BE31E-0252-2743-A541-139FD12416E4}" vid="{376E3850-B341-A546-92CE-FEB3D02ED391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plantilla_univ_nebrija</Template>
  <TotalTime>178</TotalTime>
  <Words>54</Words>
  <Application>Microsoft Office PowerPoint</Application>
  <PresentationFormat>Presentación en pantalla (16:10)</PresentationFormat>
  <Paragraphs>20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LucidaGrande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Nebrija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Sonia Rodriguez Fernandez</dc:creator>
  <cp:lastModifiedBy>Aida Hagag Preciado</cp:lastModifiedBy>
  <cp:revision>9</cp:revision>
  <dcterms:created xsi:type="dcterms:W3CDTF">2021-10-13T09:07:01Z</dcterms:created>
  <dcterms:modified xsi:type="dcterms:W3CDTF">2022-06-28T11:23:54Z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B430D040-4D5E-493A-B4FB-524CAE2A6137</vt:lpwstr>
  </property>
  <property fmtid="{D5CDD505-2E9C-101B-9397-08002B2CF9AE}" pid="3" name="ArticulatePath">
    <vt:lpwstr>FCVN_PPT</vt:lpwstr>
  </property>
</Properties>
</file>